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8" r:id="rId2"/>
  </p:sldIdLst>
  <p:sldSz cx="30267275" cy="427942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78" userDrawn="1">
          <p15:clr>
            <a:srgbClr val="A4A3A4"/>
          </p15:clr>
        </p15:guide>
        <p15:guide id="2" pos="95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C73"/>
    <a:srgbClr val="622466"/>
    <a:srgbClr val="C20F2F"/>
    <a:srgbClr val="0060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77"/>
  </p:normalViewPr>
  <p:slideViewPr>
    <p:cSldViewPr snapToGrid="0">
      <p:cViewPr varScale="1">
        <p:scale>
          <a:sx n="24" d="100"/>
          <a:sy n="24" d="100"/>
        </p:scale>
        <p:origin x="4050" y="60"/>
      </p:cViewPr>
      <p:guideLst>
        <p:guide orient="horz" pos="13478"/>
        <p:guide pos="95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uilding with towers&#10;&#10;Description automatically generated">
            <a:extLst>
              <a:ext uri="{FF2B5EF4-FFF2-40B4-BE49-F238E27FC236}">
                <a16:creationId xmlns:a16="http://schemas.microsoft.com/office/drawing/2014/main" id="{B8A300C1-C8D2-28A3-FFD0-42CC6000D0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30267275" cy="4279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10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2278406"/>
            <a:ext cx="26105525" cy="82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11391985"/>
            <a:ext cx="26105525" cy="271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7FB12-A834-744F-BD7D-06800CA8C11F}" type="datetimeFigureOut">
              <a:rPr kumimoji="1" lang="zh-TW" altLang="en-US" smtClean="0"/>
              <a:t>2024/12/26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39663928"/>
            <a:ext cx="10215205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26369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white building with towers&#10;&#10;Description automatically generated">
            <a:extLst>
              <a:ext uri="{FF2B5EF4-FFF2-40B4-BE49-F238E27FC236}">
                <a16:creationId xmlns:a16="http://schemas.microsoft.com/office/drawing/2014/main" id="{644EE134-1D09-5FD9-F07A-1059E4552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0267275" cy="42794239"/>
          </a:xfrm>
          <a:prstGeom prst="rect">
            <a:avLst/>
          </a:prstGeom>
        </p:spPr>
      </p:pic>
      <p:sp>
        <p:nvSpPr>
          <p:cNvPr id="4" name="矩形 7">
            <a:extLst>
              <a:ext uri="{FF2B5EF4-FFF2-40B4-BE49-F238E27FC236}">
                <a16:creationId xmlns:a16="http://schemas.microsoft.com/office/drawing/2014/main" id="{C4FDF75D-987B-3A1B-9CC4-BE5E65B002F8}"/>
              </a:ext>
            </a:extLst>
          </p:cNvPr>
          <p:cNvSpPr/>
          <p:nvPr/>
        </p:nvSpPr>
        <p:spPr>
          <a:xfrm>
            <a:off x="1280682" y="842883"/>
            <a:ext cx="20397976" cy="2579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998"/>
              </a:lnSpc>
            </a:pPr>
            <a:r>
              <a:rPr lang="en" altLang="zh-TW" sz="6598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US" altLang="zh-TW" sz="6598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8">
            <a:extLst>
              <a:ext uri="{FF2B5EF4-FFF2-40B4-BE49-F238E27FC236}">
                <a16:creationId xmlns:a16="http://schemas.microsoft.com/office/drawing/2014/main" id="{B3957A02-4470-7F6C-4152-714D120920DF}"/>
              </a:ext>
            </a:extLst>
          </p:cNvPr>
          <p:cNvSpPr/>
          <p:nvPr/>
        </p:nvSpPr>
        <p:spPr>
          <a:xfrm>
            <a:off x="1280682" y="3487419"/>
            <a:ext cx="20397976" cy="7692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998"/>
              </a:lnSpc>
            </a:pPr>
            <a:r>
              <a:rPr lang="en" altLang="zh-TW" sz="3599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</a:p>
        </p:txBody>
      </p:sp>
      <p:sp>
        <p:nvSpPr>
          <p:cNvPr id="6" name="矩形 9">
            <a:extLst>
              <a:ext uri="{FF2B5EF4-FFF2-40B4-BE49-F238E27FC236}">
                <a16:creationId xmlns:a16="http://schemas.microsoft.com/office/drawing/2014/main" id="{0D03CEFF-AF43-A576-A485-0F2780242FE3}"/>
              </a:ext>
            </a:extLst>
          </p:cNvPr>
          <p:cNvSpPr/>
          <p:nvPr/>
        </p:nvSpPr>
        <p:spPr>
          <a:xfrm>
            <a:off x="1280682" y="4270985"/>
            <a:ext cx="20397976" cy="7692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998"/>
              </a:lnSpc>
            </a:pPr>
            <a:r>
              <a:rPr lang="en" altLang="zh-TW" sz="3599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</a:p>
        </p:txBody>
      </p:sp>
      <p:sp>
        <p:nvSpPr>
          <p:cNvPr id="7" name="25 CuadroTexto">
            <a:extLst>
              <a:ext uri="{FF2B5EF4-FFF2-40B4-BE49-F238E27FC236}">
                <a16:creationId xmlns:a16="http://schemas.microsoft.com/office/drawing/2014/main" id="{FA724F07-7587-FD07-D615-79B15E063FA8}"/>
              </a:ext>
            </a:extLst>
          </p:cNvPr>
          <p:cNvSpPr txBox="1"/>
          <p:nvPr/>
        </p:nvSpPr>
        <p:spPr>
          <a:xfrm>
            <a:off x="10983454" y="40253649"/>
            <a:ext cx="9445109" cy="1107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98" dirty="0">
                <a:latin typeface="Arial" panose="020B0604020202020204" pitchFamily="34" charset="0"/>
                <a:cs typeface="Arial" panose="020B0604020202020204" pitchFamily="34" charset="0"/>
              </a:rPr>
              <a:t>Affiliation Logo if needed</a:t>
            </a:r>
          </a:p>
        </p:txBody>
      </p:sp>
      <p:sp>
        <p:nvSpPr>
          <p:cNvPr id="8" name="矩形 11">
            <a:extLst>
              <a:ext uri="{FF2B5EF4-FFF2-40B4-BE49-F238E27FC236}">
                <a16:creationId xmlns:a16="http://schemas.microsoft.com/office/drawing/2014/main" id="{B8222CFA-ECDF-1595-B15B-A26AD241C3D2}"/>
              </a:ext>
            </a:extLst>
          </p:cNvPr>
          <p:cNvSpPr/>
          <p:nvPr/>
        </p:nvSpPr>
        <p:spPr>
          <a:xfrm>
            <a:off x="1046796" y="6031273"/>
            <a:ext cx="13547120" cy="1107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 and Figures</a:t>
            </a:r>
            <a:endParaRPr kumimoji="1" lang="zh-TW" altLang="en-US" sz="3999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16">
            <a:extLst>
              <a:ext uri="{FF2B5EF4-FFF2-40B4-BE49-F238E27FC236}">
                <a16:creationId xmlns:a16="http://schemas.microsoft.com/office/drawing/2014/main" id="{05EB58BE-DFBB-533C-BBED-9CE35D39EA1C}"/>
              </a:ext>
            </a:extLst>
          </p:cNvPr>
          <p:cNvSpPr/>
          <p:nvPr/>
        </p:nvSpPr>
        <p:spPr>
          <a:xfrm>
            <a:off x="15133637" y="6196386"/>
            <a:ext cx="13547120" cy="870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 and Figures</a:t>
            </a:r>
            <a:endParaRPr kumimoji="1" lang="zh-TW" altLang="en-US" sz="3999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11">
            <a:extLst>
              <a:ext uri="{FF2B5EF4-FFF2-40B4-BE49-F238E27FC236}">
                <a16:creationId xmlns:a16="http://schemas.microsoft.com/office/drawing/2014/main" id="{E9CA3140-B11F-D049-CFA1-CEDC49F63401}"/>
              </a:ext>
            </a:extLst>
          </p:cNvPr>
          <p:cNvSpPr/>
          <p:nvPr/>
        </p:nvSpPr>
        <p:spPr>
          <a:xfrm>
            <a:off x="1014146" y="7377521"/>
            <a:ext cx="13547120" cy="9028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014C73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INTRODUCTION ( or REQUIREMENTS)</a:t>
            </a:r>
            <a:endParaRPr kumimoji="1" lang="zh-TW" altLang="en-US" sz="3999" b="1" dirty="0">
              <a:solidFill>
                <a:srgbClr val="014C73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1">
            <a:extLst>
              <a:ext uri="{FF2B5EF4-FFF2-40B4-BE49-F238E27FC236}">
                <a16:creationId xmlns:a16="http://schemas.microsoft.com/office/drawing/2014/main" id="{5A785E36-3C62-943F-42E5-C60F3BA7C6B4}"/>
              </a:ext>
            </a:extLst>
          </p:cNvPr>
          <p:cNvSpPr/>
          <p:nvPr/>
        </p:nvSpPr>
        <p:spPr>
          <a:xfrm>
            <a:off x="14905098" y="7377521"/>
            <a:ext cx="13547120" cy="9028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014C73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OBJECTIVES</a:t>
            </a:r>
            <a:endParaRPr kumimoji="1" lang="zh-TW" altLang="en-US" sz="3999" b="1" dirty="0">
              <a:solidFill>
                <a:srgbClr val="014C73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D78F30B-506E-DDE7-6083-B3F3F53F94CA}"/>
              </a:ext>
            </a:extLst>
          </p:cNvPr>
          <p:cNvSpPr/>
          <p:nvPr/>
        </p:nvSpPr>
        <p:spPr>
          <a:xfrm>
            <a:off x="1014146" y="17305589"/>
            <a:ext cx="13547120" cy="9028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014C73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RESULTS</a:t>
            </a:r>
            <a:endParaRPr kumimoji="1" lang="zh-TW" altLang="en-US" sz="3999" b="1" dirty="0">
              <a:solidFill>
                <a:srgbClr val="014C73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1">
            <a:extLst>
              <a:ext uri="{FF2B5EF4-FFF2-40B4-BE49-F238E27FC236}">
                <a16:creationId xmlns:a16="http://schemas.microsoft.com/office/drawing/2014/main" id="{5AA9D2D6-8528-2026-E2FF-4BACE21746FF}"/>
              </a:ext>
            </a:extLst>
          </p:cNvPr>
          <p:cNvSpPr/>
          <p:nvPr/>
        </p:nvSpPr>
        <p:spPr>
          <a:xfrm>
            <a:off x="14905098" y="17305589"/>
            <a:ext cx="13547120" cy="9028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014C73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RESULTS</a:t>
            </a:r>
            <a:endParaRPr kumimoji="1" lang="zh-TW" altLang="en-US" sz="3999" b="1" dirty="0">
              <a:solidFill>
                <a:srgbClr val="014C73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1">
            <a:extLst>
              <a:ext uri="{FF2B5EF4-FFF2-40B4-BE49-F238E27FC236}">
                <a16:creationId xmlns:a16="http://schemas.microsoft.com/office/drawing/2014/main" id="{1B1748D8-B56A-D5D7-0CBC-3C6B75EED821}"/>
              </a:ext>
            </a:extLst>
          </p:cNvPr>
          <p:cNvSpPr/>
          <p:nvPr/>
        </p:nvSpPr>
        <p:spPr>
          <a:xfrm>
            <a:off x="1014146" y="28534169"/>
            <a:ext cx="13547120" cy="8546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014C73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CONCLUSION</a:t>
            </a:r>
            <a:endParaRPr kumimoji="1" lang="zh-TW" altLang="en-US" sz="3999" b="1" dirty="0">
              <a:solidFill>
                <a:srgbClr val="014C73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1">
            <a:extLst>
              <a:ext uri="{FF2B5EF4-FFF2-40B4-BE49-F238E27FC236}">
                <a16:creationId xmlns:a16="http://schemas.microsoft.com/office/drawing/2014/main" id="{361D7A24-F81B-441B-3E30-7EB15AEE23E8}"/>
              </a:ext>
            </a:extLst>
          </p:cNvPr>
          <p:cNvSpPr/>
          <p:nvPr/>
        </p:nvSpPr>
        <p:spPr>
          <a:xfrm>
            <a:off x="14905098" y="28534169"/>
            <a:ext cx="13547120" cy="83101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014C73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REFERENCES</a:t>
            </a:r>
            <a:endParaRPr kumimoji="1" lang="zh-TW" altLang="en-US" sz="3999" b="1" dirty="0">
              <a:solidFill>
                <a:srgbClr val="014C73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1">
            <a:extLst>
              <a:ext uri="{FF2B5EF4-FFF2-40B4-BE49-F238E27FC236}">
                <a16:creationId xmlns:a16="http://schemas.microsoft.com/office/drawing/2014/main" id="{27620356-055F-6F26-1B4B-F43086058780}"/>
              </a:ext>
            </a:extLst>
          </p:cNvPr>
          <p:cNvSpPr/>
          <p:nvPr/>
        </p:nvSpPr>
        <p:spPr>
          <a:xfrm>
            <a:off x="1166545" y="37900569"/>
            <a:ext cx="28086583" cy="18621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014C73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Add acknowledgements, organizations involved, logo’s contact information here</a:t>
            </a:r>
            <a:endParaRPr kumimoji="1" lang="zh-TW" altLang="en-US" sz="3999" b="1" dirty="0">
              <a:solidFill>
                <a:srgbClr val="014C73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9">
            <a:extLst>
              <a:ext uri="{FF2B5EF4-FFF2-40B4-BE49-F238E27FC236}">
                <a16:creationId xmlns:a16="http://schemas.microsoft.com/office/drawing/2014/main" id="{2A7B46CD-780C-2DFA-5936-8DB8A7A27AB5}"/>
              </a:ext>
            </a:extLst>
          </p:cNvPr>
          <p:cNvSpPr/>
          <p:nvPr/>
        </p:nvSpPr>
        <p:spPr>
          <a:xfrm>
            <a:off x="25555202" y="4495391"/>
            <a:ext cx="3312120" cy="12692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998"/>
              </a:lnSpc>
            </a:pPr>
            <a:r>
              <a:rPr lang="en" altLang="zh-TW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A02-007</a:t>
            </a:r>
          </a:p>
        </p:txBody>
      </p:sp>
    </p:spTree>
    <p:extLst>
      <p:ext uri="{BB962C8B-B14F-4D97-AF65-F5344CB8AC3E}">
        <p14:creationId xmlns:p14="http://schemas.microsoft.com/office/powerpoint/2010/main" val="892057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185</TotalTime>
  <Words>34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Tsairuby</dc:creator>
  <cp:lastModifiedBy>GHA CONFERENCES</cp:lastModifiedBy>
  <cp:revision>14</cp:revision>
  <dcterms:created xsi:type="dcterms:W3CDTF">2022-08-16T05:39:45Z</dcterms:created>
  <dcterms:modified xsi:type="dcterms:W3CDTF">2024-12-26T08:57:11Z</dcterms:modified>
</cp:coreProperties>
</file>