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F06E8-6480-2E4E-91BD-27E249D5A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2532A-89C8-E582-EA26-E8288666F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DD626-8B09-3F42-F6C5-18AA9336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2850-268F-CA9D-C870-21081E2F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7977A-D018-EA14-947E-AF2A1E5C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35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4FC1B-59ED-229D-9078-B0D5D19F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272E5-B277-4982-D22D-FBFF22F8A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C99F8-073C-43CD-2EF9-97C05B73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6DB28-9092-595C-2B79-77131EAC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655C4-4D05-BE53-979E-1012B8191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07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A959C-C619-F498-4117-CDD85E18E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C6BA2-180A-83B9-43F1-5B56004DC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3A79-87B9-0595-FDEA-19E2A9C86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7285F-A9E5-12AC-ED54-D891748DC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D8229-7960-18FC-D5F3-5216F21A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0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8D943-1A16-237F-22F6-A7805091A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E4EBE-9680-5805-D530-07A194EAF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B03437-AC51-30EE-1D83-D55BF8CAC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3B2BA-7C9D-E0B4-4314-E300702D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CA743-8342-CAB2-30FF-91AB84033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5E86B-AA2C-3B60-C690-7D70800E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94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7464-B513-EC8D-6ECB-EC40C5031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F4BD6-8125-ECF4-F947-630AC4241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D503B-83C1-7B6E-15EB-DBAA0D33E5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FCAF4D-F4C0-0684-FAAB-C2A3E274E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51B8F0-FAF7-5708-6655-03DA1B6F6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7AB3C1-BD22-0A9E-6DFC-AF467365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D9FE7A-8FB3-7DD7-B6D9-04DDDE6B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A0E631-F691-8B9A-0CE1-A1882C8D5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57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6B75-3259-FDA2-655E-A6CE375D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37FE0-789B-D71F-2716-8A520611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D3ECA-DF2C-C6F0-5398-E86403489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392A8-8D14-F631-FF64-878DA9780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8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F33456-F833-F807-1A34-EE506D8CA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CAC34-9F25-8AC8-861F-2F656264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7259A-1E03-C9D4-7D0B-085EBBAE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873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2430-61B0-191B-C6F9-9058D663A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F62EF-DBC6-D880-81B4-DF912E559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61C2B-BB39-4667-ACF5-4EA7BB83B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68E22-0349-A6B5-F16A-D3D5ED8B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9DAE5-B29D-206E-5917-7630090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08919-A099-4C41-DFAD-CF3D75FF7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074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8067C-BECD-066A-4A38-AB13C294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F06F9E-123B-6820-B056-1D2945BE1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07068-938A-ABF6-F581-FC37970AC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D7F14-B780-0F33-1362-4E7C93459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30D2B-1C94-6274-EE0B-DE72767D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11DDE-10D2-F3D4-5CBE-D91FDF690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70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B43A-8622-CC01-5868-13CCE68CB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C4083-90F8-7631-373A-CEBA6DA73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C51D9-BB02-B417-E85D-1BEE6C6A1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F0A10-A97F-8B1C-B197-226AC95E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5909-E87E-F952-8A2A-16077FBFC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947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12C06-231B-2B85-71B8-B4CA4A12A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93ADE9-8EEA-FDEA-C054-265272FD9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C5CF8-FC96-CECA-89CC-90344D28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F69AD-E7A3-0543-97F0-B94B69B1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60DED-671D-A2C1-8099-3650DDCD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7C3765-3601-BB2C-D277-83D0DAFF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AC83D-0C0D-4CEE-7E2F-754AAEE0D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05AC-904E-3A1E-B30C-C8EBA0266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4C97C-20C9-47E6-A5E0-D8D76DC6B091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F4A68-3981-9A3D-FC71-379AA6D0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E11A8-0439-E819-2F07-A5A53BA04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0BFFA-377D-4BD9-8D63-348E15BA3FE6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close-up of a building&#10;&#10;Description automatically generated">
            <a:extLst>
              <a:ext uri="{FF2B5EF4-FFF2-40B4-BE49-F238E27FC236}">
                <a16:creationId xmlns:a16="http://schemas.microsoft.com/office/drawing/2014/main" id="{E0553D91-0D94-3A67-10D1-A467AF002D4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4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786F47-868F-0311-7D70-7DF07FF62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FB08F38-24C9-0BF4-D97E-D19B92798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57600"/>
            <a:ext cx="9144000" cy="1442522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E1CC5BB-E79C-B8CD-5133-C538D59B8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76322"/>
            <a:ext cx="9144000" cy="67072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54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building&#10;&#10;Description automatically generated">
            <a:extLst>
              <a:ext uri="{FF2B5EF4-FFF2-40B4-BE49-F238E27FC236}">
                <a16:creationId xmlns:a16="http://schemas.microsoft.com/office/drawing/2014/main" id="{BD760748-B7C0-B0F3-4F46-4149530B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22E110-1F02-46B0-A6F7-52F878DA2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1728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8F5F0D-7FF6-8A58-1FB0-D8E37DCAA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2228"/>
            <a:ext cx="10515600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30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GHA CONFERENCES</dc:creator>
  <cp:lastModifiedBy>GHA CONFERENCES</cp:lastModifiedBy>
  <cp:revision>3</cp:revision>
  <dcterms:created xsi:type="dcterms:W3CDTF">2024-12-26T07:44:01Z</dcterms:created>
  <dcterms:modified xsi:type="dcterms:W3CDTF">2024-12-26T08:57:05Z</dcterms:modified>
</cp:coreProperties>
</file>